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1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ricolage Grotesque Light" panose="020B0604020202020204" charset="0"/>
      <p:regular r:id="rId10"/>
    </p:embeddedFont>
    <p:embeddedFont>
      <p:font typeface="Bricolage Grotesque Bold" panose="020B0604020202020204" charset="0"/>
      <p:regular r:id="rId11"/>
    </p:embeddedFont>
    <p:embeddedFont>
      <p:font typeface="Bricolage Grotesqu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332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82A2-8D44-433E-BAB8-61215D832F5B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47B87-156C-4977-93BF-E0C73FD2F8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56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7B87-156C-4977-93BF-E0C73FD2F8D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55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Oppo%20Reno%2013%20Series.pptx" TargetMode="External"/><Relationship Id="rId13" Type="http://schemas.openxmlformats.org/officeDocument/2006/relationships/hyperlink" Target="Realme%2014%20Pro.pptx" TargetMode="External"/><Relationship Id="rId18" Type="http://schemas.openxmlformats.org/officeDocument/2006/relationships/hyperlink" Target="Vivo.pptx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9.svg"/><Relationship Id="rId12" Type="http://schemas.openxmlformats.org/officeDocument/2006/relationships/hyperlink" Target="../Finished%20Presentation/Un%20Submit%20Prentation/Vivo%20Pongal%20Budget%20Plan%202025.pptx" TargetMode="External"/><Relationship Id="rId17" Type="http://schemas.openxmlformats.org/officeDocument/2006/relationships/hyperlink" Target="Samsung%20S25.pptx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svg"/><Relationship Id="rId20" Type="http://schemas.openxmlformats.org/officeDocument/2006/relationships/hyperlink" Target="Vivo%20Contest%20Winner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../Finished%20Presentation/New%20folder/Dinidivanam%20Puliyanur%20school%20Before%20After%20work%20pic.pptx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6.png"/><Relationship Id="rId10" Type="http://schemas.openxmlformats.org/officeDocument/2006/relationships/hyperlink" Target="../Finished%20Presentation/Redmi/Xiaomi%20Redmi%20Note%2014%20ppt%20Formate%20Presentation.pptx" TargetMode="External"/><Relationship Id="rId19" Type="http://schemas.openxmlformats.org/officeDocument/2006/relationships/hyperlink" Target="tindivanm%20Apartment%20Activities.pptx" TargetMode="External"/><Relationship Id="rId4" Type="http://schemas.openxmlformats.org/officeDocument/2006/relationships/image" Target="../media/image6.svg"/><Relationship Id="rId9" Type="http://schemas.openxmlformats.org/officeDocument/2006/relationships/hyperlink" Target="../Finished%20Presentation/Un%20Submit%20Prentation/Samsung.pptx" TargetMode="External"/><Relationship Id="rId14" Type="http://schemas.openxmlformats.org/officeDocument/2006/relationships/hyperlink" Target="../Finished%20Presentation/Un%20Submit%20Prentation/Casagrabd%20Pongal%20Celepration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5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4326401">
            <a:off x="7517219" y="-2351303"/>
            <a:ext cx="14975430" cy="12945611"/>
          </a:xfrm>
          <a:custGeom>
            <a:avLst/>
            <a:gdLst/>
            <a:ahLst/>
            <a:cxnLst/>
            <a:rect l="l" t="t" r="r" b="b"/>
            <a:pathLst>
              <a:path w="14975430" h="12945611">
                <a:moveTo>
                  <a:pt x="0" y="0"/>
                </a:moveTo>
                <a:lnTo>
                  <a:pt x="14975430" y="0"/>
                </a:lnTo>
                <a:lnTo>
                  <a:pt x="14975430" y="12945611"/>
                </a:lnTo>
                <a:lnTo>
                  <a:pt x="0" y="12945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7090405" y="8445715"/>
            <a:ext cx="770761" cy="77076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736385" y="8831096"/>
            <a:ext cx="497506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36385" y="2332812"/>
            <a:ext cx="17094415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466"/>
              </a:lnSpc>
            </a:pPr>
            <a:r>
              <a:rPr lang="en-US" sz="16143" b="1" dirty="0" smtClean="0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Monthly</a:t>
            </a:r>
            <a:endParaRPr lang="en-US" sz="16143" b="1" dirty="0">
              <a:solidFill>
                <a:srgbClr val="FFFFFF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  <a:p>
            <a:pPr algn="l">
              <a:lnSpc>
                <a:spcPts val="16466"/>
              </a:lnSpc>
            </a:pPr>
            <a:r>
              <a:rPr lang="en-US" sz="16143" b="1" dirty="0" smtClean="0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Report-Jan 2025</a:t>
            </a:r>
            <a:endParaRPr lang="en-US" sz="16143" b="1" dirty="0">
              <a:solidFill>
                <a:srgbClr val="FFFFFF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-1187103">
            <a:off x="14650656" y="6936351"/>
            <a:ext cx="833395" cy="8333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59160" y="59160"/>
              <a:ext cx="694479" cy="694479"/>
            </a:xfrm>
            <a:custGeom>
              <a:avLst/>
              <a:gdLst/>
              <a:ahLst/>
              <a:cxnLst/>
              <a:rect l="l" t="t" r="r" b="b"/>
              <a:pathLst>
                <a:path w="694479" h="694479">
                  <a:moveTo>
                    <a:pt x="386527" y="25020"/>
                  </a:moveTo>
                  <a:lnTo>
                    <a:pt x="437269" y="133745"/>
                  </a:lnTo>
                  <a:cubicBezTo>
                    <a:pt x="462647" y="188123"/>
                    <a:pt x="506357" y="231833"/>
                    <a:pt x="560735" y="257211"/>
                  </a:cubicBezTo>
                  <a:lnTo>
                    <a:pt x="669460" y="307953"/>
                  </a:lnTo>
                  <a:cubicBezTo>
                    <a:pt x="684724" y="315077"/>
                    <a:pt x="694480" y="330396"/>
                    <a:pt x="694480" y="347240"/>
                  </a:cubicBezTo>
                  <a:cubicBezTo>
                    <a:pt x="694480" y="364084"/>
                    <a:pt x="684724" y="379403"/>
                    <a:pt x="669460" y="386527"/>
                  </a:cubicBezTo>
                  <a:lnTo>
                    <a:pt x="560735" y="437269"/>
                  </a:lnTo>
                  <a:cubicBezTo>
                    <a:pt x="506357" y="462647"/>
                    <a:pt x="462647" y="506357"/>
                    <a:pt x="437269" y="560735"/>
                  </a:cubicBezTo>
                  <a:lnTo>
                    <a:pt x="386527" y="669460"/>
                  </a:lnTo>
                  <a:cubicBezTo>
                    <a:pt x="379403" y="684724"/>
                    <a:pt x="364084" y="694480"/>
                    <a:pt x="347240" y="694480"/>
                  </a:cubicBezTo>
                  <a:cubicBezTo>
                    <a:pt x="330396" y="694480"/>
                    <a:pt x="315077" y="684724"/>
                    <a:pt x="307953" y="669460"/>
                  </a:cubicBezTo>
                  <a:lnTo>
                    <a:pt x="257211" y="560735"/>
                  </a:lnTo>
                  <a:cubicBezTo>
                    <a:pt x="231833" y="506357"/>
                    <a:pt x="188123" y="462647"/>
                    <a:pt x="133745" y="437269"/>
                  </a:cubicBezTo>
                  <a:lnTo>
                    <a:pt x="25020" y="386527"/>
                  </a:lnTo>
                  <a:cubicBezTo>
                    <a:pt x="9756" y="379403"/>
                    <a:pt x="0" y="364084"/>
                    <a:pt x="0" y="347240"/>
                  </a:cubicBezTo>
                  <a:cubicBezTo>
                    <a:pt x="0" y="330396"/>
                    <a:pt x="9756" y="315077"/>
                    <a:pt x="25020" y="307953"/>
                  </a:cubicBezTo>
                  <a:lnTo>
                    <a:pt x="133745" y="257211"/>
                  </a:lnTo>
                  <a:cubicBezTo>
                    <a:pt x="188123" y="231833"/>
                    <a:pt x="231833" y="188123"/>
                    <a:pt x="257211" y="133745"/>
                  </a:cubicBezTo>
                  <a:lnTo>
                    <a:pt x="307953" y="25020"/>
                  </a:lnTo>
                  <a:cubicBezTo>
                    <a:pt x="315077" y="9756"/>
                    <a:pt x="330396" y="0"/>
                    <a:pt x="347240" y="0"/>
                  </a:cubicBezTo>
                  <a:cubicBezTo>
                    <a:pt x="364084" y="0"/>
                    <a:pt x="379403" y="9756"/>
                    <a:pt x="386527" y="250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307597" y="8679421"/>
            <a:ext cx="336376" cy="303350"/>
          </a:xfrm>
          <a:custGeom>
            <a:avLst/>
            <a:gdLst/>
            <a:ahLst/>
            <a:cxnLst/>
            <a:rect l="l" t="t" r="r" b="b"/>
            <a:pathLst>
              <a:path w="336376" h="303350">
                <a:moveTo>
                  <a:pt x="0" y="0"/>
                </a:moveTo>
                <a:lnTo>
                  <a:pt x="336376" y="0"/>
                </a:lnTo>
                <a:lnTo>
                  <a:pt x="336376" y="303350"/>
                </a:lnTo>
                <a:lnTo>
                  <a:pt x="0" y="303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922646" y="685986"/>
            <a:ext cx="190977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  <a:spcBef>
                <a:spcPct val="0"/>
              </a:spcBef>
            </a:pPr>
            <a:r>
              <a:rPr lang="en-US" sz="1599" dirty="0" smtClean="0">
                <a:solidFill>
                  <a:srgbClr val="FFFFFF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Jan 2025</a:t>
            </a:r>
            <a:endParaRPr lang="en-US" sz="1599" dirty="0">
              <a:solidFill>
                <a:srgbClr val="FFFFFF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851354" y="8390341"/>
            <a:ext cx="4724942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Even throughout economic downturns, our</a:t>
            </a:r>
          </a:p>
          <a:p>
            <a:pPr algn="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 company has grown financially through</a:t>
            </a:r>
          </a:p>
          <a:p>
            <a:pPr algn="r">
              <a:lnSpc>
                <a:spcPts val="2239"/>
              </a:lnSpc>
            </a:pPr>
            <a:r>
              <a:rPr lang="en-US" sz="1599" dirty="0">
                <a:solidFill>
                  <a:srgbClr val="FFFFFF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 innovation, adaptation, and excellence.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08573" y="8398090"/>
            <a:ext cx="4198416" cy="81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2336" b="1" spc="-46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It is about putting effort</a:t>
            </a:r>
          </a:p>
          <a:p>
            <a:pPr algn="l">
              <a:lnSpc>
                <a:spcPts val="3270"/>
              </a:lnSpc>
              <a:spcBef>
                <a:spcPct val="0"/>
              </a:spcBef>
            </a:pPr>
            <a:r>
              <a:rPr lang="en-US" sz="2336" b="1" spc="-46">
                <a:solidFill>
                  <a:srgbClr val="FFFFFF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and ideas into action.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11704" y="796299"/>
            <a:ext cx="91161" cy="9116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41079" y="-2763774"/>
            <a:ext cx="9138730" cy="9261941"/>
          </a:xfrm>
          <a:custGeom>
            <a:avLst/>
            <a:gdLst/>
            <a:ahLst/>
            <a:cxnLst/>
            <a:rect l="l" t="t" r="r" b="b"/>
            <a:pathLst>
              <a:path w="9138730" h="9261941">
                <a:moveTo>
                  <a:pt x="0" y="0"/>
                </a:moveTo>
                <a:lnTo>
                  <a:pt x="9138730" y="0"/>
                </a:lnTo>
                <a:lnTo>
                  <a:pt x="9138730" y="9261941"/>
                </a:lnTo>
                <a:lnTo>
                  <a:pt x="0" y="92619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70595" y="2114847"/>
            <a:ext cx="4505579" cy="6341401"/>
            <a:chOff x="0" y="0"/>
            <a:chExt cx="698032" cy="9824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032" cy="982449"/>
            </a:xfrm>
            <a:custGeom>
              <a:avLst/>
              <a:gdLst/>
              <a:ahLst/>
              <a:cxnLst/>
              <a:rect l="l" t="t" r="r" b="b"/>
              <a:pathLst>
                <a:path w="698032" h="982449">
                  <a:moveTo>
                    <a:pt x="72168" y="0"/>
                  </a:moveTo>
                  <a:lnTo>
                    <a:pt x="625864" y="0"/>
                  </a:lnTo>
                  <a:cubicBezTo>
                    <a:pt x="665721" y="0"/>
                    <a:pt x="698032" y="32311"/>
                    <a:pt x="698032" y="72168"/>
                  </a:cubicBezTo>
                  <a:lnTo>
                    <a:pt x="698032" y="910281"/>
                  </a:lnTo>
                  <a:cubicBezTo>
                    <a:pt x="698032" y="950138"/>
                    <a:pt x="665721" y="982449"/>
                    <a:pt x="625864" y="982449"/>
                  </a:cubicBezTo>
                  <a:lnTo>
                    <a:pt x="72168" y="982449"/>
                  </a:lnTo>
                  <a:cubicBezTo>
                    <a:pt x="32311" y="982449"/>
                    <a:pt x="0" y="950138"/>
                    <a:pt x="0" y="910281"/>
                  </a:cubicBezTo>
                  <a:lnTo>
                    <a:pt x="0" y="72168"/>
                  </a:lnTo>
                  <a:cubicBezTo>
                    <a:pt x="0" y="32311"/>
                    <a:pt x="32311" y="0"/>
                    <a:pt x="72168" y="0"/>
                  </a:cubicBezTo>
                  <a:close/>
                </a:path>
              </a:pathLst>
            </a:custGeom>
            <a:blipFill>
              <a:blip r:embed="rId5"/>
              <a:stretch>
                <a:fillRect l="-43830" r="-438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2292366">
            <a:off x="9034331" y="1068854"/>
            <a:ext cx="540129" cy="5401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63897" y="63897"/>
              <a:ext cx="685005" cy="685005"/>
            </a:xfrm>
            <a:custGeom>
              <a:avLst/>
              <a:gdLst/>
              <a:ahLst/>
              <a:cxnLst/>
              <a:rect l="l" t="t" r="r" b="b"/>
              <a:pathLst>
                <a:path w="685005" h="685005">
                  <a:moveTo>
                    <a:pt x="384935" y="27023"/>
                  </a:moveTo>
                  <a:lnTo>
                    <a:pt x="429386" y="122268"/>
                  </a:lnTo>
                  <a:cubicBezTo>
                    <a:pt x="456796" y="181000"/>
                    <a:pt x="504006" y="228210"/>
                    <a:pt x="562738" y="255620"/>
                  </a:cubicBezTo>
                  <a:lnTo>
                    <a:pt x="657983" y="300071"/>
                  </a:lnTo>
                  <a:cubicBezTo>
                    <a:pt x="674468" y="307764"/>
                    <a:pt x="685006" y="324310"/>
                    <a:pt x="685006" y="342503"/>
                  </a:cubicBezTo>
                  <a:cubicBezTo>
                    <a:pt x="685006" y="360696"/>
                    <a:pt x="674468" y="377242"/>
                    <a:pt x="657983" y="384935"/>
                  </a:cubicBezTo>
                  <a:lnTo>
                    <a:pt x="562738" y="429386"/>
                  </a:lnTo>
                  <a:cubicBezTo>
                    <a:pt x="504006" y="456796"/>
                    <a:pt x="456796" y="504006"/>
                    <a:pt x="429386" y="562738"/>
                  </a:cubicBezTo>
                  <a:lnTo>
                    <a:pt x="384935" y="657983"/>
                  </a:lnTo>
                  <a:cubicBezTo>
                    <a:pt x="377242" y="674468"/>
                    <a:pt x="360696" y="685006"/>
                    <a:pt x="342503" y="685006"/>
                  </a:cubicBezTo>
                  <a:cubicBezTo>
                    <a:pt x="324310" y="685006"/>
                    <a:pt x="307764" y="674468"/>
                    <a:pt x="300071" y="657983"/>
                  </a:cubicBezTo>
                  <a:lnTo>
                    <a:pt x="255620" y="562738"/>
                  </a:lnTo>
                  <a:cubicBezTo>
                    <a:pt x="228210" y="504006"/>
                    <a:pt x="181000" y="456796"/>
                    <a:pt x="122268" y="429386"/>
                  </a:cubicBezTo>
                  <a:lnTo>
                    <a:pt x="27023" y="384935"/>
                  </a:lnTo>
                  <a:cubicBezTo>
                    <a:pt x="10538" y="377242"/>
                    <a:pt x="0" y="360696"/>
                    <a:pt x="0" y="342503"/>
                  </a:cubicBezTo>
                  <a:cubicBezTo>
                    <a:pt x="0" y="324310"/>
                    <a:pt x="10538" y="307764"/>
                    <a:pt x="27023" y="300071"/>
                  </a:cubicBezTo>
                  <a:lnTo>
                    <a:pt x="122268" y="255620"/>
                  </a:lnTo>
                  <a:cubicBezTo>
                    <a:pt x="181000" y="228210"/>
                    <a:pt x="228210" y="181000"/>
                    <a:pt x="255620" y="122268"/>
                  </a:cubicBezTo>
                  <a:lnTo>
                    <a:pt x="300071" y="27023"/>
                  </a:lnTo>
                  <a:cubicBezTo>
                    <a:pt x="307764" y="10538"/>
                    <a:pt x="324310" y="0"/>
                    <a:pt x="342503" y="0"/>
                  </a:cubicBezTo>
                  <a:cubicBezTo>
                    <a:pt x="360696" y="0"/>
                    <a:pt x="377242" y="10538"/>
                    <a:pt x="384935" y="27023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61425" y="6772233"/>
            <a:ext cx="1294433" cy="129443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1704" y="2114847"/>
            <a:ext cx="8094549" cy="331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06"/>
              </a:lnSpc>
            </a:pPr>
            <a:r>
              <a:rPr lang="en-US" sz="12834" b="1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Content</a:t>
            </a:r>
          </a:p>
          <a:p>
            <a:pPr algn="l">
              <a:lnSpc>
                <a:spcPts val="12706"/>
              </a:lnSpc>
            </a:pPr>
            <a:r>
              <a:rPr lang="en-US" sz="12834" b="1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Index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089832" y="4224971"/>
            <a:ext cx="770761" cy="77076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311077" y="4446216"/>
            <a:ext cx="328271" cy="328271"/>
          </a:xfrm>
          <a:custGeom>
            <a:avLst/>
            <a:gdLst/>
            <a:ahLst/>
            <a:cxnLst/>
            <a:rect l="l" t="t" r="r" b="b"/>
            <a:pathLst>
              <a:path w="328271" h="328271">
                <a:moveTo>
                  <a:pt x="0" y="0"/>
                </a:moveTo>
                <a:lnTo>
                  <a:pt x="328271" y="0"/>
                </a:lnTo>
                <a:lnTo>
                  <a:pt x="328271" y="328271"/>
                </a:lnTo>
                <a:lnTo>
                  <a:pt x="0" y="328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4"/>
          <p:cNvGrpSpPr/>
          <p:nvPr/>
        </p:nvGrpSpPr>
        <p:grpSpPr>
          <a:xfrm>
            <a:off x="299512" y="6403515"/>
            <a:ext cx="1920662" cy="1437875"/>
            <a:chOff x="711704" y="6441684"/>
            <a:chExt cx="1920662" cy="1437875"/>
          </a:xfrm>
        </p:grpSpPr>
        <p:sp>
          <p:nvSpPr>
            <p:cNvPr id="16" name="TextBox 16"/>
            <p:cNvSpPr txBox="1"/>
            <p:nvPr/>
          </p:nvSpPr>
          <p:spPr>
            <a:xfrm>
              <a:off x="1340762" y="6441684"/>
              <a:ext cx="768743" cy="83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12"/>
                </a:lnSpc>
              </a:pPr>
              <a:r>
                <a:rPr lang="en-US" sz="4823" b="1" spc="-86" dirty="0">
                  <a:solidFill>
                    <a:srgbClr val="323232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01</a:t>
              </a:r>
            </a:p>
          </p:txBody>
        </p:sp>
        <p:sp>
          <p:nvSpPr>
            <p:cNvPr id="17" name="TextBox 17">
              <a:hlinkClick r:id="rId8" action="ppaction://hlinkpres?slideindex=1&amp;slidetitle="/>
            </p:cNvPr>
            <p:cNvSpPr txBox="1"/>
            <p:nvPr/>
          </p:nvSpPr>
          <p:spPr>
            <a:xfrm>
              <a:off x="711704" y="7187062"/>
              <a:ext cx="1920662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022" b="1" spc="-36" dirty="0" smtClean="0">
                  <a:solidFill>
                    <a:srgbClr val="323232"/>
                  </a:solidFill>
                  <a:latin typeface="Bricolage Grotesque Light"/>
                  <a:ea typeface="Bricolage Grotesque Light"/>
                  <a:cs typeface="Bricolage Grotesque Light"/>
                  <a:sym typeface="Bricolage Grotesque Light"/>
                </a:rPr>
                <a:t>OPPO Reno 13 </a:t>
              </a:r>
              <a:r>
                <a:rPr lang="en-US" sz="2022" b="1" spc="-36" dirty="0" smtClean="0">
                  <a:solidFill>
                    <a:srgbClr val="323232"/>
                  </a:solidFill>
                  <a:latin typeface="Bricolage Grotesque Light"/>
                  <a:ea typeface="Bricolage Grotesque Light"/>
                  <a:cs typeface="Bricolage Grotesque Light"/>
                  <a:sym typeface="Bricolage Grotesque Light"/>
                </a:rPr>
                <a:t>Series</a:t>
              </a:r>
              <a:endParaRPr lang="en-US" sz="2022" b="1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621756" y="6432972"/>
            <a:ext cx="1307670" cy="79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04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9" name="TextBox 19">
            <a:hlinkClick r:id="rId9" action="ppaction://hlinkpres?slideindex=1&amp;slidetitle="/>
          </p:cNvPr>
          <p:cNvSpPr txBox="1"/>
          <p:nvPr/>
        </p:nvSpPr>
        <p:spPr>
          <a:xfrm>
            <a:off x="5967339" y="7238663"/>
            <a:ext cx="248869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Samsung Appliances Branding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484736" y="6403515"/>
            <a:ext cx="1561738" cy="1466584"/>
            <a:chOff x="3060991" y="6403515"/>
            <a:chExt cx="1561738" cy="1466584"/>
          </a:xfrm>
        </p:grpSpPr>
        <p:sp>
          <p:nvSpPr>
            <p:cNvPr id="20" name="TextBox 20"/>
            <p:cNvSpPr txBox="1"/>
            <p:nvPr/>
          </p:nvSpPr>
          <p:spPr>
            <a:xfrm>
              <a:off x="3323583" y="6403515"/>
              <a:ext cx="907903" cy="83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12"/>
                </a:lnSpc>
              </a:pPr>
              <a:r>
                <a:rPr lang="en-US" sz="4823" b="1" spc="-86" dirty="0">
                  <a:solidFill>
                    <a:srgbClr val="323232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02</a:t>
              </a:r>
            </a:p>
          </p:txBody>
        </p:sp>
        <p:sp>
          <p:nvSpPr>
            <p:cNvPr id="21" name="TextBox 21">
              <a:hlinkClick r:id="rId10" action="ppaction://hlinkpres?slideindex=1&amp;slidetitle="/>
            </p:cNvPr>
            <p:cNvSpPr txBox="1"/>
            <p:nvPr/>
          </p:nvSpPr>
          <p:spPr>
            <a:xfrm>
              <a:off x="3060991" y="7177602"/>
              <a:ext cx="1561738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022" b="1" spc="-36" dirty="0" smtClean="0">
                  <a:solidFill>
                    <a:srgbClr val="323232"/>
                  </a:solidFill>
                  <a:latin typeface="Bricolage Grotesque Light"/>
                  <a:ea typeface="Bricolage Grotesque Light"/>
                  <a:cs typeface="Bricolage Grotesque Light"/>
                  <a:sym typeface="Bricolage Grotesque Light"/>
                </a:rPr>
                <a:t>Redmi Note 14 Pro</a:t>
              </a:r>
              <a:endParaRPr lang="en-US" sz="2022" b="1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324138" y="6344040"/>
            <a:ext cx="87516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06</a:t>
            </a:r>
          </a:p>
        </p:txBody>
      </p:sp>
      <p:sp>
        <p:nvSpPr>
          <p:cNvPr id="23" name="TextBox 23">
            <a:hlinkClick r:id="rId11" action="ppaction://hlinkpres?slideindex=1&amp;slidetitle="/>
          </p:cNvPr>
          <p:cNvSpPr txBox="1"/>
          <p:nvPr/>
        </p:nvSpPr>
        <p:spPr>
          <a:xfrm>
            <a:off x="10508621" y="7209570"/>
            <a:ext cx="257781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Puliyanur </a:t>
            </a:r>
            <a:r>
              <a:rPr lang="en-US" sz="2022" b="1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school Before After work pic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975432" y="6392383"/>
            <a:ext cx="1762232" cy="1488783"/>
            <a:chOff x="5247728" y="6381316"/>
            <a:chExt cx="1762232" cy="1488783"/>
          </a:xfrm>
        </p:grpSpPr>
        <p:sp>
          <p:nvSpPr>
            <p:cNvPr id="24" name="TextBox 24"/>
            <p:cNvSpPr txBox="1"/>
            <p:nvPr/>
          </p:nvSpPr>
          <p:spPr>
            <a:xfrm>
              <a:off x="5714168" y="6381316"/>
              <a:ext cx="829351" cy="83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512"/>
                </a:lnSpc>
              </a:pPr>
              <a:r>
                <a:rPr lang="en-US" sz="4823" b="1" spc="-86" dirty="0">
                  <a:solidFill>
                    <a:srgbClr val="323232"/>
                  </a:solidFill>
                  <a:latin typeface="Bricolage Grotesque Bold"/>
                  <a:ea typeface="Bricolage Grotesque Bold"/>
                  <a:cs typeface="Bricolage Grotesque Bold"/>
                  <a:sym typeface="Bricolage Grotesque Bold"/>
                </a:rPr>
                <a:t>03</a:t>
              </a:r>
            </a:p>
          </p:txBody>
        </p:sp>
        <p:sp>
          <p:nvSpPr>
            <p:cNvPr id="25" name="TextBox 25">
              <a:hlinkClick r:id="rId12" action="ppaction://hlinkpres?slideindex=1&amp;slidetitle="/>
            </p:cNvPr>
            <p:cNvSpPr txBox="1"/>
            <p:nvPr/>
          </p:nvSpPr>
          <p:spPr>
            <a:xfrm>
              <a:off x="5247728" y="7177602"/>
              <a:ext cx="1762232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022" b="1" spc="-36" dirty="0" smtClean="0">
                  <a:solidFill>
                    <a:srgbClr val="323232"/>
                  </a:solidFill>
                  <a:latin typeface="Bricolage Grotesque Light"/>
                  <a:ea typeface="Bricolage Grotesque Light"/>
                  <a:cs typeface="Bricolage Grotesque Light"/>
                  <a:sym typeface="Bricolage Grotesque Light"/>
                </a:rPr>
                <a:t>Vivo Pongal Budget </a:t>
              </a:r>
              <a:endParaRPr lang="en-US" sz="2022" b="1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086988" y="6428071"/>
            <a:ext cx="761553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05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7" name="TextBox 27">
            <a:hlinkClick r:id="rId13" action="ppaction://hlinkpres?slideindex=1&amp;slidetitle="/>
          </p:cNvPr>
          <p:cNvSpPr txBox="1"/>
          <p:nvPr/>
        </p:nvSpPr>
        <p:spPr>
          <a:xfrm>
            <a:off x="8490105" y="7257097"/>
            <a:ext cx="195532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Realme 14 Pro POE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45477" y="8310111"/>
            <a:ext cx="907366" cy="792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10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29" name="TextBox 29">
            <a:hlinkClick r:id="rId14" action="ppaction://hlinkpres?slideindex=1&amp;slidetitle="/>
          </p:cNvPr>
          <p:cNvSpPr txBox="1"/>
          <p:nvPr/>
        </p:nvSpPr>
        <p:spPr>
          <a:xfrm>
            <a:off x="5787943" y="9138422"/>
            <a:ext cx="208701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Casagrand </a:t>
            </a:r>
            <a:r>
              <a:rPr lang="en-US" sz="2022" b="1" spc="-36" dirty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Pongal </a:t>
            </a: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Celebration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3165736" y="6976544"/>
            <a:ext cx="885811" cy="885811"/>
          </a:xfrm>
          <a:custGeom>
            <a:avLst/>
            <a:gdLst/>
            <a:ahLst/>
            <a:cxnLst/>
            <a:rect l="l" t="t" r="r" b="b"/>
            <a:pathLst>
              <a:path w="885811" h="885811">
                <a:moveTo>
                  <a:pt x="0" y="0"/>
                </a:moveTo>
                <a:lnTo>
                  <a:pt x="885811" y="0"/>
                </a:lnTo>
                <a:lnTo>
                  <a:pt x="885811" y="885811"/>
                </a:lnTo>
                <a:lnTo>
                  <a:pt x="0" y="8858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6230600" y="9852443"/>
            <a:ext cx="190977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dirty="0" smtClean="0">
                <a:solidFill>
                  <a:schemeClr val="accent6">
                    <a:lumMod val="50000"/>
                  </a:schemeClr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Jan 2025</a:t>
            </a:r>
            <a:endParaRPr lang="en-US" sz="1599" b="1" dirty="0">
              <a:solidFill>
                <a:schemeClr val="accent6">
                  <a:lumMod val="50000"/>
                </a:schemeClr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711704" y="796299"/>
            <a:ext cx="91161" cy="91161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55"/>
                </a:lnSpc>
              </a:pPr>
              <a:endParaRPr/>
            </a:p>
          </p:txBody>
        </p:sp>
      </p:grpSp>
      <p:sp>
        <p:nvSpPr>
          <p:cNvPr id="37" name="TextBox 26"/>
          <p:cNvSpPr txBox="1"/>
          <p:nvPr/>
        </p:nvSpPr>
        <p:spPr>
          <a:xfrm>
            <a:off x="778004" y="8298882"/>
            <a:ext cx="1167626" cy="79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07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38" name="TextBox 27">
            <a:hlinkClick r:id="rId17" action="ppaction://hlinkpres?slideindex=1&amp;slidetitle="/>
          </p:cNvPr>
          <p:cNvSpPr txBox="1"/>
          <p:nvPr/>
        </p:nvSpPr>
        <p:spPr>
          <a:xfrm>
            <a:off x="303450" y="9152448"/>
            <a:ext cx="195532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Samsung S25 Budget Plan  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39" name="TextBox 26"/>
          <p:cNvSpPr txBox="1"/>
          <p:nvPr/>
        </p:nvSpPr>
        <p:spPr>
          <a:xfrm>
            <a:off x="2726110" y="8310111"/>
            <a:ext cx="1167626" cy="79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07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0" name="TextBox 27">
            <a:hlinkClick r:id="rId18" action="ppaction://hlinkpres?slideindex=1&amp;slidetitle="/>
          </p:cNvPr>
          <p:cNvSpPr txBox="1"/>
          <p:nvPr/>
        </p:nvSpPr>
        <p:spPr>
          <a:xfrm>
            <a:off x="2139398" y="9148297"/>
            <a:ext cx="195532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TN-Vivo Budget Jan 2025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41" name="TextBox 26"/>
          <p:cNvSpPr txBox="1"/>
          <p:nvPr/>
        </p:nvSpPr>
        <p:spPr>
          <a:xfrm>
            <a:off x="8234319" y="8375852"/>
            <a:ext cx="1167626" cy="79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11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2" name="TextBox 27">
            <a:hlinkClick r:id="rId19" action="ppaction://hlinkpres?slideindex=1&amp;slidetitle="/>
          </p:cNvPr>
          <p:cNvSpPr txBox="1"/>
          <p:nvPr/>
        </p:nvSpPr>
        <p:spPr>
          <a:xfrm>
            <a:off x="7636589" y="9176489"/>
            <a:ext cx="1955321" cy="67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Tindivanam Appliances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sp>
        <p:nvSpPr>
          <p:cNvPr id="43" name="TextBox 26"/>
          <p:cNvSpPr txBox="1"/>
          <p:nvPr/>
        </p:nvSpPr>
        <p:spPr>
          <a:xfrm>
            <a:off x="4718336" y="8348272"/>
            <a:ext cx="1167626" cy="79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4823" b="1" spc="-86" dirty="0" smtClean="0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09</a:t>
            </a:r>
            <a:endParaRPr lang="en-US" sz="4823" b="1" spc="-86" dirty="0">
              <a:solidFill>
                <a:srgbClr val="323232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4" name="TextBox 27">
            <a:hlinkClick r:id="rId20" action="ppaction://hlinkpres?slideindex=1&amp;slidetitle="/>
          </p:cNvPr>
          <p:cNvSpPr txBox="1"/>
          <p:nvPr/>
        </p:nvSpPr>
        <p:spPr>
          <a:xfrm>
            <a:off x="3975935" y="9140637"/>
            <a:ext cx="195532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022" b="1" spc="-36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Vivo Contest Winner</a:t>
            </a:r>
            <a:endParaRPr lang="en-US" sz="2022" b="1" spc="-36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350393"/>
            <a:ext cx="2743200" cy="89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52407" y="-1378056"/>
            <a:ext cx="13389562" cy="13570084"/>
          </a:xfrm>
          <a:custGeom>
            <a:avLst/>
            <a:gdLst/>
            <a:ahLst/>
            <a:cxnLst/>
            <a:rect l="l" t="t" r="r" b="b"/>
            <a:pathLst>
              <a:path w="13389562" h="13570084">
                <a:moveTo>
                  <a:pt x="0" y="0"/>
                </a:moveTo>
                <a:lnTo>
                  <a:pt x="13389562" y="0"/>
                </a:lnTo>
                <a:lnTo>
                  <a:pt x="13389562" y="13570084"/>
                </a:lnTo>
                <a:lnTo>
                  <a:pt x="0" y="1357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96404" y="1555672"/>
            <a:ext cx="5446875" cy="8065344"/>
            <a:chOff x="0" y="0"/>
            <a:chExt cx="843863" cy="12495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3863" cy="1249533"/>
            </a:xfrm>
            <a:custGeom>
              <a:avLst/>
              <a:gdLst/>
              <a:ahLst/>
              <a:cxnLst/>
              <a:rect l="l" t="t" r="r" b="b"/>
              <a:pathLst>
                <a:path w="843863" h="1249533">
                  <a:moveTo>
                    <a:pt x="59697" y="0"/>
                  </a:moveTo>
                  <a:lnTo>
                    <a:pt x="784167" y="0"/>
                  </a:lnTo>
                  <a:cubicBezTo>
                    <a:pt x="799999" y="0"/>
                    <a:pt x="815183" y="6289"/>
                    <a:pt x="826379" y="17485"/>
                  </a:cubicBezTo>
                  <a:cubicBezTo>
                    <a:pt x="837574" y="28680"/>
                    <a:pt x="843863" y="43864"/>
                    <a:pt x="843863" y="59697"/>
                  </a:cubicBezTo>
                  <a:lnTo>
                    <a:pt x="843863" y="1189836"/>
                  </a:lnTo>
                  <a:cubicBezTo>
                    <a:pt x="843863" y="1205669"/>
                    <a:pt x="837574" y="1220853"/>
                    <a:pt x="826379" y="1232048"/>
                  </a:cubicBezTo>
                  <a:cubicBezTo>
                    <a:pt x="815183" y="1243243"/>
                    <a:pt x="799999" y="1249533"/>
                    <a:pt x="784167" y="1249533"/>
                  </a:cubicBezTo>
                  <a:lnTo>
                    <a:pt x="59697" y="1249533"/>
                  </a:lnTo>
                  <a:cubicBezTo>
                    <a:pt x="43864" y="1249533"/>
                    <a:pt x="28680" y="1243243"/>
                    <a:pt x="17485" y="1232048"/>
                  </a:cubicBezTo>
                  <a:cubicBezTo>
                    <a:pt x="6289" y="1220853"/>
                    <a:pt x="0" y="1205669"/>
                    <a:pt x="0" y="1189836"/>
                  </a:cubicBezTo>
                  <a:lnTo>
                    <a:pt x="0" y="59697"/>
                  </a:lnTo>
                  <a:cubicBezTo>
                    <a:pt x="0" y="43864"/>
                    <a:pt x="6289" y="28680"/>
                    <a:pt x="17485" y="17485"/>
                  </a:cubicBezTo>
                  <a:cubicBezTo>
                    <a:pt x="28680" y="6289"/>
                    <a:pt x="43864" y="0"/>
                    <a:pt x="59697" y="0"/>
                  </a:cubicBezTo>
                  <a:close/>
                </a:path>
              </a:pathLst>
            </a:custGeom>
            <a:blipFill>
              <a:blip r:embed="rId4"/>
              <a:stretch>
                <a:fillRect l="-26481" r="-9576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961947">
            <a:off x="15075602" y="6645854"/>
            <a:ext cx="915782" cy="9157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59222" y="59222"/>
              <a:ext cx="694356" cy="694356"/>
            </a:xfrm>
            <a:custGeom>
              <a:avLst/>
              <a:gdLst/>
              <a:ahLst/>
              <a:cxnLst/>
              <a:rect l="l" t="t" r="r" b="b"/>
              <a:pathLst>
                <a:path w="694356" h="694356">
                  <a:moveTo>
                    <a:pt x="386506" y="25045"/>
                  </a:moveTo>
                  <a:lnTo>
                    <a:pt x="437166" y="133595"/>
                  </a:lnTo>
                  <a:cubicBezTo>
                    <a:pt x="462570" y="188030"/>
                    <a:pt x="506326" y="231786"/>
                    <a:pt x="560761" y="257190"/>
                  </a:cubicBezTo>
                  <a:lnTo>
                    <a:pt x="669311" y="307850"/>
                  </a:lnTo>
                  <a:cubicBezTo>
                    <a:pt x="684590" y="314981"/>
                    <a:pt x="694356" y="330317"/>
                    <a:pt x="694356" y="347178"/>
                  </a:cubicBezTo>
                  <a:cubicBezTo>
                    <a:pt x="694356" y="364039"/>
                    <a:pt x="684590" y="379375"/>
                    <a:pt x="669311" y="386506"/>
                  </a:cubicBezTo>
                  <a:lnTo>
                    <a:pt x="560761" y="437166"/>
                  </a:lnTo>
                  <a:cubicBezTo>
                    <a:pt x="506326" y="462570"/>
                    <a:pt x="462570" y="506326"/>
                    <a:pt x="437166" y="560761"/>
                  </a:cubicBezTo>
                  <a:lnTo>
                    <a:pt x="386506" y="669311"/>
                  </a:lnTo>
                  <a:cubicBezTo>
                    <a:pt x="379375" y="684590"/>
                    <a:pt x="364039" y="694356"/>
                    <a:pt x="347178" y="694356"/>
                  </a:cubicBezTo>
                  <a:cubicBezTo>
                    <a:pt x="330317" y="694356"/>
                    <a:pt x="314981" y="684590"/>
                    <a:pt x="307850" y="669311"/>
                  </a:cubicBezTo>
                  <a:lnTo>
                    <a:pt x="257190" y="560761"/>
                  </a:lnTo>
                  <a:cubicBezTo>
                    <a:pt x="231786" y="506326"/>
                    <a:pt x="188030" y="462570"/>
                    <a:pt x="133595" y="437166"/>
                  </a:cubicBezTo>
                  <a:lnTo>
                    <a:pt x="25045" y="386506"/>
                  </a:lnTo>
                  <a:cubicBezTo>
                    <a:pt x="9766" y="379375"/>
                    <a:pt x="0" y="364039"/>
                    <a:pt x="0" y="347178"/>
                  </a:cubicBezTo>
                  <a:cubicBezTo>
                    <a:pt x="0" y="330317"/>
                    <a:pt x="9766" y="314981"/>
                    <a:pt x="25045" y="307850"/>
                  </a:cubicBezTo>
                  <a:lnTo>
                    <a:pt x="133595" y="257190"/>
                  </a:lnTo>
                  <a:cubicBezTo>
                    <a:pt x="188030" y="231786"/>
                    <a:pt x="231786" y="188030"/>
                    <a:pt x="257190" y="133595"/>
                  </a:cubicBezTo>
                  <a:lnTo>
                    <a:pt x="307850" y="25045"/>
                  </a:lnTo>
                  <a:cubicBezTo>
                    <a:pt x="314981" y="9766"/>
                    <a:pt x="330317" y="0"/>
                    <a:pt x="347178" y="0"/>
                  </a:cubicBezTo>
                  <a:cubicBezTo>
                    <a:pt x="364039" y="0"/>
                    <a:pt x="379375" y="9766"/>
                    <a:pt x="386506" y="25045"/>
                  </a:cubicBezTo>
                  <a:close/>
                </a:path>
              </a:pathLst>
            </a:custGeom>
            <a:solidFill>
              <a:srgbClr val="32323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49188" y="2380543"/>
            <a:ext cx="1294433" cy="12944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850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553498" y="2584854"/>
            <a:ext cx="885811" cy="885811"/>
          </a:xfrm>
          <a:custGeom>
            <a:avLst/>
            <a:gdLst/>
            <a:ahLst/>
            <a:cxnLst/>
            <a:rect l="l" t="t" r="r" b="b"/>
            <a:pathLst>
              <a:path w="885811" h="885811">
                <a:moveTo>
                  <a:pt x="0" y="0"/>
                </a:moveTo>
                <a:lnTo>
                  <a:pt x="885812" y="0"/>
                </a:lnTo>
                <a:lnTo>
                  <a:pt x="885812" y="885811"/>
                </a:lnTo>
                <a:lnTo>
                  <a:pt x="0" y="885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11704" y="2305283"/>
            <a:ext cx="7586205" cy="341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3"/>
              </a:lnSpc>
            </a:pPr>
            <a:r>
              <a:rPr lang="en-US" sz="14980" b="1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Thank</a:t>
            </a:r>
          </a:p>
          <a:p>
            <a:pPr algn="l">
              <a:lnSpc>
                <a:spcPts val="12883"/>
              </a:lnSpc>
            </a:pPr>
            <a:r>
              <a:rPr lang="en-US" sz="14980" b="1">
                <a:solidFill>
                  <a:srgbClr val="323232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71969" y="8747717"/>
            <a:ext cx="1987171" cy="25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0"/>
              </a:lnSpc>
            </a:pPr>
            <a:r>
              <a:rPr lang="en-US" sz="1550" dirty="0">
                <a:solidFill>
                  <a:srgbClr val="323232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+123-456-7890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2646" y="685986"/>
            <a:ext cx="190977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dirty="0" smtClean="0">
                <a:solidFill>
                  <a:srgbClr val="323232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Jan 2025</a:t>
            </a:r>
            <a:endParaRPr lang="en-US" sz="1599" dirty="0">
              <a:solidFill>
                <a:srgbClr val="323232"/>
              </a:solidFill>
              <a:latin typeface="Bricolage Grotesque Light"/>
              <a:ea typeface="Bricolage Grotesque Light"/>
              <a:cs typeface="Bricolage Grotesque Light"/>
              <a:sym typeface="Bricolage Grotesq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97</Words>
  <Application>Microsoft Office PowerPoint</Application>
  <PresentationFormat>Custom</PresentationFormat>
  <Paragraphs>38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Arial</vt:lpstr>
      <vt:lpstr>Bricolage Grotesque Light</vt:lpstr>
      <vt:lpstr>Bricolage Grotesque Bold</vt:lpstr>
      <vt:lpstr>Bricolage Grotesque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Modern Bold Company Annual Report Presentation</dc:title>
  <dc:creator>Hariharan25765</dc:creator>
  <cp:lastModifiedBy>Hariharan25765</cp:lastModifiedBy>
  <cp:revision>15</cp:revision>
  <dcterms:created xsi:type="dcterms:W3CDTF">2006-08-16T00:00:00Z</dcterms:created>
  <dcterms:modified xsi:type="dcterms:W3CDTF">2025-02-12T09:58:20Z</dcterms:modified>
  <dc:identifier>DAGbN3AGNhk</dc:identifier>
</cp:coreProperties>
</file>